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/>
    <p:restoredTop sz="94679"/>
  </p:normalViewPr>
  <p:slideViewPr>
    <p:cSldViewPr snapToGrid="0" snapToObjects="1">
      <p:cViewPr varScale="1">
        <p:scale>
          <a:sx n="129" d="100"/>
          <a:sy n="129" d="100"/>
        </p:scale>
        <p:origin x="225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7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5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87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60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5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118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00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0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92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5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37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8B90A-3DA5-3D4F-AA59-D84B948837E3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182F7-86BE-F041-BA51-98F54BF733E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9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eech Bubb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165" y="136136"/>
            <a:ext cx="9512287" cy="67218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5629" y="635021"/>
            <a:ext cx="3884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i="1" dirty="0"/>
              <a:t>Si je suis élu(e), …….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3914721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eech Bubb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921" y="136135"/>
            <a:ext cx="9512287" cy="67218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5356" y="782824"/>
            <a:ext cx="74837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i="1" dirty="0" err="1"/>
              <a:t>Je</a:t>
            </a:r>
            <a:r>
              <a:rPr lang="en-US" sz="7200" i="1" dirty="0"/>
              <a:t> </a:t>
            </a:r>
            <a:r>
              <a:rPr lang="en-US" sz="7200" i="1" dirty="0" err="1"/>
              <a:t>m’engage</a:t>
            </a:r>
            <a:r>
              <a:rPr lang="en-US" sz="7200" i="1" dirty="0"/>
              <a:t> pour le commerce </a:t>
            </a:r>
            <a:r>
              <a:rPr lang="en-US" sz="7200" i="1" dirty="0" err="1"/>
              <a:t>équitable</a:t>
            </a:r>
            <a:endParaRPr lang="en-US" sz="7200" i="1" dirty="0"/>
          </a:p>
        </p:txBody>
      </p:sp>
    </p:spTree>
    <p:extLst>
      <p:ext uri="{BB962C8B-B14F-4D97-AF65-F5344CB8AC3E}">
        <p14:creationId xmlns:p14="http://schemas.microsoft.com/office/powerpoint/2010/main" val="3617762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eech Bubb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921" y="136135"/>
            <a:ext cx="9512287" cy="67218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7931" y="1188743"/>
            <a:ext cx="83091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i="1" dirty="0"/>
              <a:t>Ich </a:t>
            </a:r>
            <a:r>
              <a:rPr lang="en-US" sz="7200" i="1" dirty="0" err="1"/>
              <a:t>unterstütze</a:t>
            </a:r>
            <a:r>
              <a:rPr lang="en-US" sz="7200" i="1" dirty="0"/>
              <a:t> den </a:t>
            </a:r>
            <a:r>
              <a:rPr lang="en-US" sz="7200" i="1" dirty="0" err="1"/>
              <a:t>fairen</a:t>
            </a:r>
            <a:r>
              <a:rPr lang="en-US" sz="7200" i="1" dirty="0"/>
              <a:t> Handel</a:t>
            </a:r>
          </a:p>
        </p:txBody>
      </p:sp>
    </p:spTree>
    <p:extLst>
      <p:ext uri="{BB962C8B-B14F-4D97-AF65-F5344CB8AC3E}">
        <p14:creationId xmlns:p14="http://schemas.microsoft.com/office/powerpoint/2010/main" val="967023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eech Bubb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921" y="136135"/>
            <a:ext cx="9512287" cy="67218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7931" y="1188743"/>
            <a:ext cx="83091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LU" sz="7200" dirty="0" err="1"/>
              <a:t>Ech</a:t>
            </a:r>
            <a:r>
              <a:rPr lang="fr-LU" sz="7200" dirty="0"/>
              <a:t> </a:t>
            </a:r>
            <a:r>
              <a:rPr lang="fr-LU" sz="7200" dirty="0" err="1"/>
              <a:t>ënnerstëtzen</a:t>
            </a:r>
            <a:r>
              <a:rPr lang="fr-LU" sz="7200" dirty="0"/>
              <a:t> e </a:t>
            </a:r>
            <a:r>
              <a:rPr lang="fr-LU" sz="7200" dirty="0" err="1"/>
              <a:t>fairen</a:t>
            </a:r>
            <a:r>
              <a:rPr lang="fr-LU" sz="7200" dirty="0"/>
              <a:t> </a:t>
            </a:r>
            <a:r>
              <a:rPr lang="fr-LU" sz="7200" dirty="0" err="1"/>
              <a:t>Handel</a:t>
            </a:r>
            <a:endParaRPr lang="en-US" sz="7200" i="1" dirty="0"/>
          </a:p>
        </p:txBody>
      </p:sp>
    </p:spTree>
    <p:extLst>
      <p:ext uri="{BB962C8B-B14F-4D97-AF65-F5344CB8AC3E}">
        <p14:creationId xmlns:p14="http://schemas.microsoft.com/office/powerpoint/2010/main" val="3610080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24</Words>
  <Application>Microsoft Macintosh PowerPoint</Application>
  <PresentationFormat>Affichage à l'écran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Marius Nicolescu</dc:creator>
  <cp:lastModifiedBy>Microsoft Office User</cp:lastModifiedBy>
  <cp:revision>6</cp:revision>
  <dcterms:created xsi:type="dcterms:W3CDTF">2019-04-16T14:54:11Z</dcterms:created>
  <dcterms:modified xsi:type="dcterms:W3CDTF">2019-05-02T08:01:11Z</dcterms:modified>
</cp:coreProperties>
</file>